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45371811-64EB-4917-A496-70C6AB5A3111}">
          <p14:sldIdLst>
            <p14:sldId id="256"/>
            <p14:sldId id="257"/>
          </p14:sldIdLst>
        </p14:section>
        <p14:section name="Seção sem Título" id="{93D932F4-7C87-47DA-8547-23308366DEF9}">
          <p14:sldIdLst>
            <p14:sldId id="259"/>
            <p14:sldId id="260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99115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6800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4533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090911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423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4404058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6249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5581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09784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9484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0854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1824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720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94409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3457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5165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82815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DA38F49-B3E2-4BF0-BEC7-C30D34ABBB8D}" type="datetime1">
              <a:rPr lang="en-US" smtClean="0"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6618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 descr="Tela de fundo abstrata de fumaça">
            <a:extLst>
              <a:ext uri="{FF2B5EF4-FFF2-40B4-BE49-F238E27FC236}">
                <a16:creationId xmlns:a16="http://schemas.microsoft.com/office/drawing/2014/main" id="{2511478F-5957-9FD0-E324-7E6B21D5A1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6401" b="9014"/>
          <a:stretch>
            <a:fillRect/>
          </a:stretch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9C3BFA7-AFD2-2D3D-1591-1F403968F8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9" y="963968"/>
            <a:ext cx="11551901" cy="2630793"/>
          </a:xfrm>
        </p:spPr>
        <p:txBody>
          <a:bodyPr anchor="t">
            <a:normAutofit fontScale="90000"/>
          </a:bodyPr>
          <a:lstStyle/>
          <a:p>
            <a:r>
              <a:rPr lang="pt-BR" sz="19900" dirty="0" err="1"/>
              <a:t>Kernuino</a:t>
            </a:r>
            <a:r>
              <a:rPr lang="pt-BR" sz="19900" dirty="0"/>
              <a:t> </a:t>
            </a:r>
            <a:endParaRPr lang="pt-BR" sz="199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1656691-6188-286E-9E58-EB049FCA5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82" y="5187990"/>
            <a:ext cx="12915900" cy="1104721"/>
          </a:xfrm>
        </p:spPr>
        <p:txBody>
          <a:bodyPr anchor="t">
            <a:normAutofit/>
          </a:bodyPr>
          <a:lstStyle/>
          <a:p>
            <a:r>
              <a:rPr lang="pt-BR" sz="2000" dirty="0">
                <a:solidFill>
                  <a:schemeClr val="tx1"/>
                </a:solidFill>
              </a:rPr>
              <a:t>Quando os olhos não veem, o som guia. O </a:t>
            </a:r>
            <a:r>
              <a:rPr lang="pt-BR" sz="2000" dirty="0" err="1">
                <a:solidFill>
                  <a:schemeClr val="tx1"/>
                </a:solidFill>
              </a:rPr>
              <a:t>Kernuino</a:t>
            </a:r>
            <a:r>
              <a:rPr lang="pt-BR" sz="2000" dirty="0">
                <a:solidFill>
                  <a:schemeClr val="tx1"/>
                </a:solidFill>
              </a:rPr>
              <a:t> transforma sinais em sentidos</a:t>
            </a:r>
          </a:p>
        </p:txBody>
      </p:sp>
    </p:spTree>
    <p:extLst>
      <p:ext uri="{BB962C8B-B14F-4D97-AF65-F5344CB8AC3E}">
        <p14:creationId xmlns:p14="http://schemas.microsoft.com/office/powerpoint/2010/main" val="1704825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B89F72-4E99-9037-9BBA-D764D7ED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289" y="1197077"/>
            <a:ext cx="8534400" cy="36152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800" dirty="0">
                <a:solidFill>
                  <a:schemeClr val="tx1"/>
                </a:solidFill>
              </a:rPr>
              <a:t>Como posso tornar o uso do computador mais acessível para pessoas cegas?</a:t>
            </a:r>
          </a:p>
        </p:txBody>
      </p:sp>
    </p:spTree>
    <p:extLst>
      <p:ext uri="{BB962C8B-B14F-4D97-AF65-F5344CB8AC3E}">
        <p14:creationId xmlns:p14="http://schemas.microsoft.com/office/powerpoint/2010/main" val="3786460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3AD4B8-8D89-0F06-C04C-0E6749F3D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Kerduíno</a:t>
            </a:r>
            <a:r>
              <a:rPr lang="pt-BR" dirty="0"/>
              <a:t>(Kernel + Arduíno)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9010A8-AD9F-1395-8512-2FDB74A74F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3" y="3120102"/>
            <a:ext cx="9988703" cy="2199149"/>
          </a:xfrm>
        </p:spPr>
        <p:txBody>
          <a:bodyPr>
            <a:normAutofit fontScale="92500" lnSpcReduction="10000"/>
          </a:bodyPr>
          <a:lstStyle/>
          <a:p>
            <a:r>
              <a:rPr lang="pt-BR" sz="3200" dirty="0">
                <a:solidFill>
                  <a:schemeClr val="tx1"/>
                </a:solidFill>
              </a:rPr>
              <a:t>Combinação de um módulo carregado no kernel do Linux capaz de capturar os eventos do teclado e enviar para o Arduino via porta serial, e em seguida, o Arduíno tocará um </a:t>
            </a:r>
            <a:r>
              <a:rPr lang="pt-BR" sz="3200" dirty="0" err="1">
                <a:solidFill>
                  <a:schemeClr val="tx1"/>
                </a:solidFill>
              </a:rPr>
              <a:t>buzzer</a:t>
            </a:r>
            <a:r>
              <a:rPr lang="pt-BR" sz="3200" dirty="0">
                <a:solidFill>
                  <a:schemeClr val="tx1"/>
                </a:solidFill>
              </a:rPr>
              <a:t> em código Morse de tudo que estiver sendo escrito</a:t>
            </a:r>
          </a:p>
        </p:txBody>
      </p:sp>
    </p:spTree>
    <p:extLst>
      <p:ext uri="{BB962C8B-B14F-4D97-AF65-F5344CB8AC3E}">
        <p14:creationId xmlns:p14="http://schemas.microsoft.com/office/powerpoint/2010/main" val="2496340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D2D7C63-562A-41C7-892E-0C73F5D59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7A47C9-BAEB-F7B5-66D0-64ADDD30A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38" y="685799"/>
            <a:ext cx="6159273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/>
              <a:t>Fluxograma</a:t>
            </a:r>
            <a:endParaRPr lang="en-US" sz="4800" dirty="0"/>
          </a:p>
        </p:txBody>
      </p:sp>
      <p:pic>
        <p:nvPicPr>
          <p:cNvPr id="5" name="Imagem 4" descr="Diagrama&#10;&#10;O conteúdo gerado por IA pode estar incorreto.">
            <a:extLst>
              <a:ext uri="{FF2B5EF4-FFF2-40B4-BE49-F238E27FC236}">
                <a16:creationId xmlns:a16="http://schemas.microsoft.com/office/drawing/2014/main" id="{70299455-8EDB-59C5-1FA5-C3837ABF22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1335"/>
          <a:stretch>
            <a:fillRect/>
          </a:stretch>
        </p:blipFill>
        <p:spPr>
          <a:xfrm>
            <a:off x="20" y="10"/>
            <a:ext cx="463971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6DF25E23-BE15-4E36-A700-59F0CE8C5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CE9353A-F333-4305-BED0-D126D75F5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95D1D327-6D34-4AB1-BBCB-FFD18B92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3D4CCB5-F27F-4868-B1D4-55D8654F0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5F00F96-8833-4C32-AD31-05286BC80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22EE3D4-FE2C-4B01-BC8C-3CE2C6CC1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20959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6">
            <a:extLst>
              <a:ext uri="{FF2B5EF4-FFF2-40B4-BE49-F238E27FC236}">
                <a16:creationId xmlns:a16="http://schemas.microsoft.com/office/drawing/2014/main" id="{2103B461-323C-4912-BFFD-C375826620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BC21318-F4F4-4524-95D1-6B7FE0A78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9FFA8E5-974F-409E-89C6-E185BD909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384E2B1-7008-45EE-9F2E-FEF3A0897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4563410-7FE9-4955-89C6-0FB9326CD3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AD14C0E-D5DF-4BDC-BD92-642CFF180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13">
            <a:extLst>
              <a:ext uri="{FF2B5EF4-FFF2-40B4-BE49-F238E27FC236}">
                <a16:creationId xmlns:a16="http://schemas.microsoft.com/office/drawing/2014/main" id="{5C6ACA56-9AD4-4EE6-8F38-8C18968AC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15D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BE655210-4EEB-44D9-B394-6FB4139BFC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document_5012518548610745901">
            <a:hlinkClick r:id="" action="ppaction://media"/>
            <a:extLst>
              <a:ext uri="{FF2B5EF4-FFF2-40B4-BE49-F238E27FC236}">
                <a16:creationId xmlns:a16="http://schemas.microsoft.com/office/drawing/2014/main" id="{6F7E7009-8EAA-CE37-0B29-C6C91D3355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7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30430A-930D-1923-DED2-3153A5B54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680776"/>
          </a:xfrm>
        </p:spPr>
        <p:txBody>
          <a:bodyPr/>
          <a:lstStyle/>
          <a:p>
            <a:r>
              <a:rPr lang="pt-BR" dirty="0"/>
              <a:t>Requisitos obrigatórios atendidos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B43BA2C-7B86-9702-A856-8473CAE78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2141921"/>
            <a:ext cx="8535988" cy="42359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</a:rPr>
              <a:t>Geração de código de máquina(.</a:t>
            </a:r>
            <a:r>
              <a:rPr lang="pt-BR" sz="2400" dirty="0" err="1">
                <a:solidFill>
                  <a:schemeClr val="tx1"/>
                </a:solidFill>
              </a:rPr>
              <a:t>ko</a:t>
            </a:r>
            <a:r>
              <a:rPr lang="pt-BR" sz="2400" dirty="0">
                <a:solidFill>
                  <a:schemeClr val="tx1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</a:rPr>
              <a:t>Interface direta com o hardware (Captura de eventos do subsistema input do Linux e interação com o Arduino via /</a:t>
            </a:r>
            <a:r>
              <a:rPr lang="pt-BR" sz="2400" dirty="0" err="1">
                <a:solidFill>
                  <a:schemeClr val="tx1"/>
                </a:solidFill>
              </a:rPr>
              <a:t>dev</a:t>
            </a:r>
            <a:r>
              <a:rPr lang="pt-BR" sz="2400" dirty="0">
                <a:solidFill>
                  <a:schemeClr val="tx1"/>
                </a:solidFill>
              </a:rPr>
              <a:t>/</a:t>
            </a:r>
            <a:r>
              <a:rPr lang="pt-BR" sz="2400" dirty="0" err="1">
                <a:solidFill>
                  <a:schemeClr val="tx1"/>
                </a:solidFill>
              </a:rPr>
              <a:t>tty</a:t>
            </a:r>
            <a:r>
              <a:rPr lang="pt-BR" sz="2400" dirty="0">
                <a:solidFill>
                  <a:schemeClr val="tx1"/>
                </a:solidFill>
              </a:rPr>
              <a:t>/ACM0)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</a:rPr>
              <a:t>Aplicação de técnicas de depuração/prototipação(utilização dos logs do </a:t>
            </a:r>
            <a:r>
              <a:rPr lang="pt-BR" sz="2400" dirty="0" err="1">
                <a:solidFill>
                  <a:schemeClr val="tx1"/>
                </a:solidFill>
              </a:rPr>
              <a:t>dmesg</a:t>
            </a:r>
            <a:r>
              <a:rPr lang="pt-BR" sz="2400" dirty="0">
                <a:solidFill>
                  <a:schemeClr val="tx1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</a:rPr>
              <a:t>Planejamento semanal e versionamento(Código disponível no </a:t>
            </a:r>
            <a:r>
              <a:rPr lang="pt-BR" sz="2400" dirty="0" err="1">
                <a:solidFill>
                  <a:schemeClr val="tx1"/>
                </a:solidFill>
              </a:rPr>
              <a:t>Git</a:t>
            </a:r>
            <a:r>
              <a:rPr lang="pt-BR" sz="2400" dirty="0">
                <a:solidFill>
                  <a:schemeClr val="tx1"/>
                </a:solidFill>
              </a:rPr>
              <a:t> Hub com todos os </a:t>
            </a:r>
            <a:r>
              <a:rPr lang="pt-BR" sz="2400" dirty="0" err="1">
                <a:solidFill>
                  <a:schemeClr val="tx1"/>
                </a:solidFill>
              </a:rPr>
              <a:t>commits</a:t>
            </a:r>
            <a:r>
              <a:rPr lang="pt-BR" sz="2400" dirty="0">
                <a:solidFill>
                  <a:schemeClr val="tx1"/>
                </a:solidFill>
              </a:rPr>
              <a:t>)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08438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5CFD22-FBBF-D9D5-7A00-B1B7FE18F1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800"/>
            <a:ext cx="11016176" cy="789040"/>
          </a:xfrm>
        </p:spPr>
        <p:txBody>
          <a:bodyPr>
            <a:normAutofit fontScale="90000"/>
          </a:bodyPr>
          <a:lstStyle/>
          <a:p>
            <a:r>
              <a:rPr lang="pt-BR" dirty="0"/>
              <a:t>Requisitos desejáveis atendidos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EE844C-1D98-23A9-B6AA-F9F7DE76D5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1602659"/>
            <a:ext cx="9728149" cy="418854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Automatização das abordagens(O driver captura as teclas e envia diretamente para o </a:t>
            </a:r>
            <a:r>
              <a:rPr lang="pt-BR" dirty="0" err="1">
                <a:solidFill>
                  <a:schemeClr val="tx1"/>
                </a:solidFill>
              </a:rPr>
              <a:t>arduíno</a:t>
            </a:r>
            <a:r>
              <a:rPr lang="pt-BR" dirty="0">
                <a:solidFill>
                  <a:schemeClr val="tx1"/>
                </a:solidFill>
              </a:rPr>
              <a:t> sem o usuário precisar interagir com a porta serial)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Escalabilidade(Pode ser feita a captura de mais eventos)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Aplicação comercial(Pode ser usado para dar mais acessibilidade para pessoas cegas)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9" name="Imagem 8" descr="Texto&#10;&#10;O conteúdo gerado por IA pode estar incorreto.">
            <a:extLst>
              <a:ext uri="{FF2B5EF4-FFF2-40B4-BE49-F238E27FC236}">
                <a16:creationId xmlns:a16="http://schemas.microsoft.com/office/drawing/2014/main" id="{2FCC91F6-E37E-4159-468F-7A9A86F07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464" y="3969098"/>
            <a:ext cx="3657670" cy="274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177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39F362DF-4C53-4DB1-C6D5-8AE7CF28BA44}"/>
              </a:ext>
            </a:extLst>
          </p:cNvPr>
          <p:cNvSpPr txBox="1"/>
          <p:nvPr/>
        </p:nvSpPr>
        <p:spPr>
          <a:xfrm>
            <a:off x="2664542" y="3167390"/>
            <a:ext cx="68629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/>
              <a:t>https://github.com/ypslone/ProjetoIHS</a:t>
            </a:r>
          </a:p>
        </p:txBody>
      </p:sp>
    </p:spTree>
    <p:extLst>
      <p:ext uri="{BB962C8B-B14F-4D97-AF65-F5344CB8AC3E}">
        <p14:creationId xmlns:p14="http://schemas.microsoft.com/office/powerpoint/2010/main" val="2566567152"/>
      </p:ext>
    </p:extLst>
  </p:cSld>
  <p:clrMapOvr>
    <a:masterClrMapping/>
  </p:clrMapOvr>
</p:sld>
</file>

<file path=ppt/theme/theme1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69</TotalTime>
  <Words>209</Words>
  <Application>Microsoft Office PowerPoint</Application>
  <PresentationFormat>Widescreen</PresentationFormat>
  <Paragraphs>17</Paragraphs>
  <Slides>8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Fatia</vt:lpstr>
      <vt:lpstr>Kernuino </vt:lpstr>
      <vt:lpstr>Apresentação do PowerPoint</vt:lpstr>
      <vt:lpstr>Kerduíno(Kernel + Arduíno)</vt:lpstr>
      <vt:lpstr>Fluxograma</vt:lpstr>
      <vt:lpstr>Apresentação do PowerPoint</vt:lpstr>
      <vt:lpstr>Requisitos obrigatórios atendidos</vt:lpstr>
      <vt:lpstr>Requisitos desejáveis atendidos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Gabryel Araujo</dc:creator>
  <cp:lastModifiedBy>Gabryel Araujo</cp:lastModifiedBy>
  <cp:revision>2</cp:revision>
  <dcterms:created xsi:type="dcterms:W3CDTF">2025-08-28T11:23:44Z</dcterms:created>
  <dcterms:modified xsi:type="dcterms:W3CDTF">2025-08-29T13:15:46Z</dcterms:modified>
</cp:coreProperties>
</file>

<file path=docProps/thumbnail.jpeg>
</file>